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A591-41AE-BC39-516F-A237A71A9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7B696-A3DC-69A3-8C0D-24F4E471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03E65-5E40-8462-5C97-06A5ACF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3EA33-655B-6D7F-272B-1E82E5D7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B577F-FF27-1D93-20FA-6992380C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94D3-65AF-2C7E-8EBF-FDA4EDD7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D99B-D008-74D8-B458-112434E88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9D90-9AFB-7A44-31EB-4309779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59076-7C0A-7EA5-E4AC-330F293B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A791-4D25-671E-0076-5567A189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386C1-97AB-4D11-9F3E-70619E02B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91A26-C3F7-818E-F2B3-0A3AA42D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574E-0836-0F24-8E3A-5573F2B2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0594-B156-6F53-35A1-0F915941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1A67-4FF4-2B74-7D7D-18321D0E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3C3B-EBDF-4E4B-283D-2B833191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A206-A41C-F103-C17A-176F48A0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75148-C836-10D5-4C59-837FA50B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38B3B-BEE3-C884-BBF5-BF0FD885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0049-3FD3-7A60-0613-FD7DAF8B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5A87-A33E-0E20-74DB-8AB5EFE4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7D46-50B4-4FA5-D0A1-F3D0C78B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3CA8-205E-8B95-AFDC-5BA8BC25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E110-AAC6-0A5B-A2DF-EB8BBB89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3CF6-94AA-82C9-0B02-3E81509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8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17FB-2ECA-AE60-BD88-52DAB32A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12EF-61B4-2CBB-73A5-0269CC700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C552-281B-F291-0D68-D2321CA0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2B9A2-14D3-6C41-23E8-5118B863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0AC9-5EF1-7E31-4955-7D50BB4F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27B37-CBDB-76A2-2681-10C4326D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A58C-436C-27E3-DE51-04D3EB35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6A24-654F-7B16-B12A-5E0CBB503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97B00-3C4C-CD7D-060F-391212F44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49FEE-9D51-2774-A406-C1C0F18C2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9B9DB-A5DC-EB13-7BEE-CB3FFA129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B9CC6-9F7B-0E6A-9338-CB955D68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60E72-105E-F4B9-CAFC-83A38853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7F438-6F6A-E507-A249-6D7A8D6A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1525-AA87-8C3F-8313-CBA4DFD7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A1970-707F-F813-AAC1-F53479B3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ACFB-A393-5CE3-6A3A-24D9A09C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B4CDE-1282-9D1C-F207-99DBF117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81B26-1CB2-7371-9DB8-8F3CF71C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DEDF1-250B-563B-287C-E0F42039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61B7-69B0-59C2-CF60-BC93C518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F1F5-962B-97BA-6480-7FA1A544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7D536-E874-DF59-41E9-1ED8E1E7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3D085-5A8B-9FFB-14A2-E61023D7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74A56-DD93-ADAC-F10A-F5401B5C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DE7B2-06CA-7F2E-E3D4-8004728B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34E52-CB46-5622-5641-21C33FDC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24E3-6A79-000E-FAFA-E5A9FCE8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8F366-E55D-A881-96FF-AF36B9D1E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F810E-8606-CF97-488C-B97A6DE4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B537F-2368-C664-AABE-56D1C88D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C7FC7-51D1-6AE0-3CC1-2CF99DA4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7C4E3-D5B0-FB52-5581-14EFAD52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8F09F-8349-C6EE-0155-B1AD0C95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ED380-3684-13A4-935E-3EF97F88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4E13-F4B8-99A6-FDBB-145D972F6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2BD2B-894E-49EE-93DA-A6BFD3EFC9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9303-47A4-C76D-125B-A33A8B6AC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3F67-0CD5-0E07-B66B-BB712184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733DD-DF13-4609-9390-D239EDBD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ED6AF-6399-A50B-2A4B-430EC196E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Baisley</dc:creator>
  <cp:lastModifiedBy>Amy Baisley</cp:lastModifiedBy>
  <cp:revision>2</cp:revision>
  <dcterms:created xsi:type="dcterms:W3CDTF">2026-01-14T17:11:07Z</dcterms:created>
  <dcterms:modified xsi:type="dcterms:W3CDTF">2026-01-14T17:15:18Z</dcterms:modified>
</cp:coreProperties>
</file>